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3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>
              <a:buNone/>
            </a:pPr>
            <a:r>
              <a:rPr lang="en-US" sz="160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following Context-Free Grammar (CFG):</a:t>
            </a:r>
          </a:p>
          <a:p>
            <a:pPr algn="l"/>
            <a:r>
              <a:rPr lang="en-US" sz="160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 → </a:t>
            </a:r>
            <a:r>
              <a:rPr lang="en-US" sz="1600" i="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</a:t>
            </a:r>
            <a:r>
              <a:rPr lang="en-US" sz="160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</a:t>
            </a:r>
            <a:r>
              <a:rPr lang="en-US" sz="1600" i="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bA</a:t>
            </a:r>
            <a:endParaRPr lang="en-US" sz="16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l"/>
            <a:r>
              <a:rPr lang="en-US" sz="160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 → a | </a:t>
            </a:r>
            <a:r>
              <a:rPr lang="en-US" sz="1600" i="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aS</a:t>
            </a:r>
            <a:r>
              <a:rPr lang="en-US" sz="160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</a:t>
            </a:r>
            <a:r>
              <a:rPr lang="en-US" sz="1600" i="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bAA</a:t>
            </a:r>
            <a:endParaRPr lang="en-US" sz="16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l"/>
            <a:r>
              <a:rPr lang="en-US" sz="160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 → b | </a:t>
            </a:r>
            <a:r>
              <a:rPr lang="en-US" sz="1600" i="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bS</a:t>
            </a:r>
            <a:r>
              <a:rPr lang="en-US" sz="160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</a:t>
            </a:r>
            <a:r>
              <a:rPr lang="en-US" sz="1600" i="0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aBB</a:t>
            </a:r>
            <a:endParaRPr lang="en-US" sz="16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 algn="l">
              <a:buNone/>
            </a:pPr>
            <a:r>
              <a:rPr lang="en-US" sz="160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Generates strings of terminals that have</a:t>
            </a:r>
          </a:p>
          <a:p>
            <a:pPr marL="482600" indent="-342900" algn="l">
              <a:buFont typeface="+mj-lt"/>
              <a:buAutoNum type="alphaLcParenR"/>
            </a:pPr>
            <a:r>
              <a:rPr lang="en-US" sz="160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Different numbers of a's and b's.</a:t>
            </a:r>
            <a:endParaRPr lang="en-US" sz="1600" i="0" dirty="0">
              <a:solidFill>
                <a:schemeClr val="accent4">
                  <a:lumMod val="25000"/>
                </a:schemeClr>
              </a:solidFill>
              <a:effectLst/>
              <a:highlight>
                <a:srgbClr val="999999"/>
              </a:highlight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algn="l">
              <a:buFont typeface="+mj-lt"/>
              <a:buAutoNum type="alphaLcParenR"/>
            </a:pPr>
            <a:r>
              <a:rPr lang="en-US" sz="160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At least one odd numbers of a's and odd numbers of b's</a:t>
            </a:r>
            <a:endParaRPr lang="en-US" sz="1600" i="0" dirty="0">
              <a:solidFill>
                <a:schemeClr val="accent4">
                  <a:lumMod val="25000"/>
                </a:schemeClr>
              </a:solidFill>
              <a:effectLst/>
              <a:highlight>
                <a:srgbClr val="999999"/>
              </a:highlight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algn="l">
              <a:buFont typeface="+mj-lt"/>
              <a:buAutoNum type="alphaLcParenR"/>
            </a:pPr>
            <a:r>
              <a:rPr lang="en-US" sz="160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Equal numbers of a's and b's</a:t>
            </a:r>
            <a:endParaRPr lang="en-US" sz="1600" i="0" dirty="0">
              <a:solidFill>
                <a:schemeClr val="accent4">
                  <a:lumMod val="25000"/>
                </a:schemeClr>
              </a:solidFill>
              <a:effectLst/>
              <a:highlight>
                <a:srgbClr val="999999"/>
              </a:highlight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algn="l">
              <a:buFont typeface="+mj-lt"/>
              <a:buAutoNum type="alphaLcParenR"/>
            </a:pPr>
            <a:r>
              <a:rPr lang="en-US" sz="1600" i="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Even numbers of a's and even number of b's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8305019" y="500373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8497458" y="456806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8520756" y="14690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7515139" y="94872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7422601" y="475252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8803605" y="34906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8341164" y="250960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7730581" y="23676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7768780" y="16951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6883229" y="111690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Different numbers of a's and b's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CFG allows for the possibility of generating strings with equal numbers of 'a's and 'b's.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It also permits strings with different numbers of 'a's and 'b's.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323850" indent="-1714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Starting with S, we can generate the string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or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abab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both containing different numbers of 'a's and 'b's.</a:t>
            </a:r>
          </a:p>
          <a:p>
            <a:pPr marL="342900" indent="-342900">
              <a:buFont typeface="+mj-lt"/>
              <a:buAutoNum type="alphaLcParenR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7415752" y="19804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6561465" y="148547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802580" y="323547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At least one odd number of 'a's and odd number of 'b's</a:t>
            </a:r>
          </a:p>
          <a:p>
            <a:endParaRPr lang="en-GB" sz="12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CFG doesn't enforce a condition where both 'a's and 'b's occur in odd numbers simultaneously.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It's possible to generate strings with different combinations of odd and even numbers of 'a's and 'b’s.</a:t>
            </a:r>
          </a:p>
          <a:p>
            <a:endParaRPr lang="en-GB" sz="12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Using the rules, we can generate the string "</a:t>
            </a:r>
            <a:r>
              <a:rPr lang="en-GB" sz="12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aaabbb</a:t>
            </a:r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which contains an odd number of 'a's and 'b's.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However, we can also generate strings like "</a:t>
            </a:r>
            <a:r>
              <a:rPr lang="en-GB" sz="12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aabbb</a:t>
            </a:r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or "</a:t>
            </a:r>
            <a:r>
              <a:rPr lang="en-GB" sz="12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abbb</a:t>
            </a:r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which have an odd number of 'b's but an even number of 'a's.</a:t>
            </a:r>
          </a:p>
          <a:p>
            <a:pPr marL="342900" indent="-342900">
              <a:buFont typeface="+mj-lt"/>
              <a:buAutoNum type="alphaLcParenR" startAt="2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6554989" y="123744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246985" y="3122421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4696482" y="2242546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Equal numbers of 'a's and 'b's</a:t>
            </a:r>
          </a:p>
          <a:p>
            <a:endParaRPr lang="en-GB" sz="12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While it's possible to generate strings with equal numbers of 'a's and 'b's using this CFG, it's not the only possibility.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grammar allows for generating strings with different numbers of 'a's and 'b’s.</a:t>
            </a:r>
          </a:p>
          <a:p>
            <a:endParaRPr lang="en-GB" sz="12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Starting with S, we can generate the string "ab" or "</a:t>
            </a:r>
            <a:r>
              <a:rPr lang="en-GB" sz="12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ba</a:t>
            </a:r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both containing equal numbers of 'a's and 'b's.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However, we can also generate strings like "</a:t>
            </a:r>
            <a:r>
              <a:rPr lang="en-GB" sz="12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aaaabbb</a:t>
            </a:r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or "</a:t>
            </a:r>
            <a:r>
              <a:rPr lang="en-GB" sz="12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abbb</a:t>
            </a:r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which do not have equal numbers of 'a's and 'b's.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615384" y="3406701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3705464" y="12237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168441" y="1102166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66118" y="3347584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007175" y="2428235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Even numbers of 'a's and even numbers of 'b's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By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analyzing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the production rules of this CFG, we can see that both 'A' and 'B' can generate even numbers of 'a's and 'b's.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Since both 'A' and 'B' can derive even numbers of 'a's and 'b's, any string generated by this CFG will have even numbers of both 'a's and 'b’s.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Starting with S, we can generate the string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directly, or through the productions S →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→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→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  <a:p>
            <a:pPr marL="0" indent="0">
              <a:buNone/>
            </a:pPr>
            <a:endParaRPr lang="en-US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211903" y="2471828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033397" y="2502040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509</Words>
  <Application>Microsoft Office PowerPoint</Application>
  <PresentationFormat>On-screen Show (16:9)</PresentationFormat>
  <Paragraphs>60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3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7</cp:revision>
  <dcterms:modified xsi:type="dcterms:W3CDTF">2024-04-15T09:32:36Z</dcterms:modified>
</cp:coreProperties>
</file>